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6" r:id="rId4"/>
    <p:sldId id="265" r:id="rId5"/>
    <p:sldId id="258" r:id="rId6"/>
    <p:sldId id="259" r:id="rId7"/>
    <p:sldId id="268" r:id="rId8"/>
    <p:sldId id="261" r:id="rId9"/>
    <p:sldId id="269" r:id="rId10"/>
    <p:sldId id="262" r:id="rId11"/>
    <p:sldId id="263" r:id="rId12"/>
    <p:sldId id="264" r:id="rId13"/>
    <p:sldId id="271" r:id="rId14"/>
    <p:sldId id="273" r:id="rId15"/>
    <p:sldId id="272" r:id="rId16"/>
    <p:sldId id="274" r:id="rId17"/>
    <p:sldId id="275" r:id="rId18"/>
    <p:sldId id="276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CA5F4-9E1F-4C19-9245-45A221518633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AE00-BF5B-4F38-BFED-87C1E84AF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30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AB44-DC7D-41C3-B428-621E1C6069EA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0473-5FDB-49E2-A1E1-A12ECBB6C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1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19C31-B494-4E94-8E3D-8E154A32F6B0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CCA3-A713-480C-97D2-18B6DA451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81507-EB99-467E-BFB0-F322BFB58446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BEA6C-EA8C-4B7E-9CC3-375EB95D0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9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73F5-B8F7-453C-8BCC-432ED86CFE9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CAFF-D2CF-42D8-9DDF-AEA6E82874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5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28D52-F8E8-4AAF-9ED0-61B578CC17BF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F3DB8-11CC-43A0-B711-CB59A8724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9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97126-4332-4E2B-8A29-2BCB6A68BBB2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0DDF5-4E88-4053-B5C9-E5AB3265C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8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66E98-F105-4272-AC42-F3D127DC1412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DD305-CC78-49D2-AFB7-AE480A870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3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5BED-D0E9-41AF-B93F-EEA5D7E5F835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55CC9-D374-415E-936A-F27B43B7B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4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DB1BC-6B85-46CA-9EFF-4C57BE575BFD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F113-18CF-4309-8326-0A5049EC2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D326A-F4FF-4729-8F21-F9DA42C1B394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0628-764D-4FDA-B123-153F08739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5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73DA0F5-50A0-4443-9AF9-E34E962DCDB5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2CBDB9D-9F19-46A2-9EEB-B9EDB159A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8" r:id="rId3"/>
    <p:sldLayoutId id="2147483703" r:id="rId4"/>
    <p:sldLayoutId id="2147483704" r:id="rId5"/>
    <p:sldLayoutId id="2147483705" r:id="rId6"/>
    <p:sldLayoutId id="2147483709" r:id="rId7"/>
    <p:sldLayoutId id="2147483710" r:id="rId8"/>
    <p:sldLayoutId id="2147483711" r:id="rId9"/>
    <p:sldLayoutId id="2147483706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1116013" y="1268413"/>
            <a:ext cx="7054850" cy="1008062"/>
          </a:xfrm>
        </p:spPr>
        <p:txBody>
          <a:bodyPr/>
          <a:lstStyle/>
          <a:p>
            <a:r>
              <a:rPr lang="ru-RU" sz="6600" smtClean="0">
                <a:solidFill>
                  <a:srgbClr val="FF0000"/>
                </a:solidFill>
              </a:rPr>
              <a:t>Молоко – эликсир здоровья.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492375"/>
            <a:ext cx="56165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536504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1908175" y="3860800"/>
            <a:ext cx="59039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 i="1"/>
              <a:t>Знаменит он на весь мир</a:t>
            </a:r>
          </a:p>
          <a:p>
            <a:r>
              <a:rPr lang="ru-RU" sz="3600" b="1" i="1"/>
              <a:t>Вкусный, кисленький……..</a:t>
            </a:r>
          </a:p>
          <a:p>
            <a:r>
              <a:rPr lang="ru-RU" sz="3600" b="1" i="1"/>
              <a:t>                кефир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9"/>
          <a:stretch/>
        </p:blipFill>
        <p:spPr bwMode="auto">
          <a:xfrm>
            <a:off x="661952" y="764704"/>
            <a:ext cx="3240360" cy="3220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276600" y="4508500"/>
            <a:ext cx="542448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000" b="1" i="1"/>
              <a:t>Ягоды в сметане</a:t>
            </a:r>
          </a:p>
          <a:p>
            <a:r>
              <a:rPr lang="ru-RU" sz="4000" b="1" i="1"/>
              <a:t>Для Вани и для Мани. (Йогурт)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17556"/>
          <a:stretch/>
        </p:blipFill>
        <p:spPr bwMode="auto">
          <a:xfrm>
            <a:off x="4860032" y="764703"/>
            <a:ext cx="3624728" cy="32206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Мой любимый завтрак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91916" cy="4529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0" y="1628775"/>
            <a:ext cx="8229600" cy="1252538"/>
          </a:xfrm>
        </p:spPr>
        <p:txBody>
          <a:bodyPr/>
          <a:lstStyle/>
          <a:p>
            <a:r>
              <a:rPr lang="ru-RU" sz="4800" b="1" i="1" smtClean="0">
                <a:solidFill>
                  <a:schemeClr val="tx1"/>
                </a:solidFill>
              </a:rPr>
              <a:t>Кобылье</a:t>
            </a:r>
            <a:r>
              <a:rPr lang="ru-RU" sz="4800" b="1" i="1" smtClean="0"/>
              <a:t> </a:t>
            </a:r>
            <a:r>
              <a:rPr lang="ru-RU" sz="4800" b="1" i="1" smtClean="0">
                <a:solidFill>
                  <a:schemeClr val="tx1"/>
                </a:solidFill>
              </a:rPr>
              <a:t>молоко</a:t>
            </a:r>
          </a:p>
        </p:txBody>
      </p:sp>
      <p:pic>
        <p:nvPicPr>
          <p:cNvPr id="4" name="Picture 6" descr="кобылиц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2924944"/>
            <a:ext cx="4427815" cy="3406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1979613" y="476250"/>
            <a:ext cx="4427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5400" b="1" u="sng">
                <a:solidFill>
                  <a:srgbClr val="FF0000"/>
                </a:solidFill>
              </a:rPr>
              <a:t>Виды молока:</a:t>
            </a:r>
            <a:endParaRPr lang="ru-RU" sz="540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124075" y="620713"/>
            <a:ext cx="4824413" cy="896937"/>
          </a:xfrm>
        </p:spPr>
        <p:txBody>
          <a:bodyPr/>
          <a:lstStyle/>
          <a:p>
            <a:r>
              <a:rPr lang="ru-RU" sz="4800" b="1" i="1" smtClean="0">
                <a:solidFill>
                  <a:schemeClr val="tx1"/>
                </a:solidFill>
              </a:rPr>
              <a:t>Козье молоко</a:t>
            </a:r>
          </a:p>
        </p:txBody>
      </p:sp>
      <p:pic>
        <p:nvPicPr>
          <p:cNvPr id="3" name="Picture 17" descr="коз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031790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tx1"/>
                </a:solidFill>
              </a:rPr>
              <a:t>Овечье молоко</a:t>
            </a:r>
          </a:p>
        </p:txBody>
      </p:sp>
      <p:pic>
        <p:nvPicPr>
          <p:cNvPr id="4" name="Picture 5" descr="дойка овец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2780928"/>
            <a:ext cx="4896544" cy="3573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ъект 1"/>
          <p:cNvSpPr>
            <a:spLocks noGrp="1"/>
          </p:cNvSpPr>
          <p:nvPr>
            <p:ph idx="1"/>
          </p:nvPr>
        </p:nvSpPr>
        <p:spPr>
          <a:xfrm>
            <a:off x="179388" y="2276475"/>
            <a:ext cx="8964612" cy="34512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Чтобы молочные продукты дольше не портились, их нужно держать в темноте.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Если перед кипячением молока добавить пол-ложечки сахара на 1 литр молока и вскипятить, затем не накрывая молоко остудить, то такое молоко даже без холодильника не прокиснет 2-3 дня. Это мя проверили.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Кипятить молоко лучше в кастрюле с толстым дном, чтобы молоко не пригорело.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 Молочные продукты быстро впитывают в себя посторонние запахи, поэтому их нельзя держать вблизи пахучих продуктов.</a:t>
            </a:r>
          </a:p>
        </p:txBody>
      </p:sp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rgbClr val="FF0000"/>
                </a:solidFill>
              </a:rPr>
              <a:t>Полезные советы к молочным продуктам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3"/>
          <p:cNvSpPr>
            <a:spLocks noGrp="1"/>
          </p:cNvSpPr>
          <p:nvPr>
            <p:ph idx="1"/>
          </p:nvPr>
        </p:nvSpPr>
        <p:spPr>
          <a:xfrm>
            <a:off x="323850" y="549275"/>
            <a:ext cx="8496300" cy="344963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Если молоко пригорело, не размешивайте его. Сразу переливайте в другую посуду, чтобы не остался запах гари. Вкус пригорелого молока можно поправить, добавив в него немного соли. Залитое место убежавшего молока лучше прикрыть газетой, тогда запах пригорелого молока не распространится по всей кухне.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Если в сметану налить свежего молока, то она не свернется в супе. Мы проверили.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Горчица лучше сохраняется и не сохнет, если развести ее с молоком.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 Если нет холодильника, сыр следует хранить завернутым в ткань, смоченную в соленой воде.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b="1" i="1" smtClean="0"/>
              <a:t> При приготовлении картофельного пюре лучше использовать горячее молоко. От холодного молока пюре приобретает серый цвет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536504" cy="25718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55170"/>
            <a:ext cx="5256584" cy="34425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Пейте, дети, молоко, будете здоровы!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183829" cy="23488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65711"/>
            <a:ext cx="4104347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936625"/>
          </a:xfrm>
        </p:spPr>
        <p:txBody>
          <a:bodyPr/>
          <a:lstStyle/>
          <a:p>
            <a:r>
              <a:rPr lang="ru-RU" b="1" u="sng" smtClean="0">
                <a:solidFill>
                  <a:srgbClr val="FF0000"/>
                </a:solidFill>
              </a:rPr>
              <a:t>Цели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1557338"/>
            <a:ext cx="8353425" cy="4608512"/>
          </a:xfrm>
        </p:spPr>
        <p:txBody>
          <a:bodyPr rtlCol="0">
            <a:normAutofit fontScale="47500" lnSpcReduction="20000"/>
          </a:bodyPr>
          <a:lstStyle/>
          <a:p>
            <a:pPr marL="342900" indent="-342900" algn="l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6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Доказать</a:t>
            </a:r>
            <a:r>
              <a:rPr lang="ru-RU" sz="67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что молоко обладает всеми свойствами, необходимыми для роста и развития организма человека.</a:t>
            </a:r>
          </a:p>
          <a:p>
            <a:pPr marL="342900" indent="-342900" algn="l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6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Формировать </a:t>
            </a:r>
            <a:r>
              <a:rPr lang="ru-RU" sz="67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предпосылки поисковой деятельности, интеллектуальной инициативы.</a:t>
            </a:r>
          </a:p>
          <a:p>
            <a:pPr marL="342900" indent="-342900" algn="l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67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</a:t>
            </a:r>
            <a:r>
              <a:rPr lang="ru-RU" sz="67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умения определять возможные методы решения проблемы с помощью взрослого, а затем и самостоятельно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 algn="l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2060575"/>
          </a:xfrm>
        </p:spPr>
        <p:txBody>
          <a:bodyPr/>
          <a:lstStyle/>
          <a:p>
            <a:pPr algn="l"/>
            <a:r>
              <a:rPr lang="ru-RU" sz="6600" b="1" i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6624736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611188" y="333375"/>
            <a:ext cx="7772400" cy="863600"/>
          </a:xfrm>
        </p:spPr>
        <p:txBody>
          <a:bodyPr/>
          <a:lstStyle/>
          <a:p>
            <a:r>
              <a:rPr lang="ru-RU" b="1" u="sng" smtClean="0">
                <a:solidFill>
                  <a:srgbClr val="FF0000"/>
                </a:solidFill>
              </a:rPr>
              <a:t>Задачи проекта: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341438"/>
            <a:ext cx="8137525" cy="4679950"/>
          </a:xfrm>
        </p:spPr>
        <p:txBody>
          <a:bodyPr rtlCol="0"/>
          <a:lstStyle/>
          <a:p>
            <a:pPr marL="342900" indent="-34290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dirty="0"/>
              <a:t>	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Через информативно-поисковую деятельность заложить основы знаний о здоровом питании, о витаминной ценности молока и влиянии его на состояние здоровья.</a:t>
            </a:r>
          </a:p>
          <a:p>
            <a:pPr marL="342900" indent="-34290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Пополнить знания о разнообразии молочных продуктов и способах их приготовления в домашних условиях.</a:t>
            </a:r>
          </a:p>
          <a:p>
            <a:pPr marL="342900" indent="-34290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7772400" cy="1223963"/>
          </a:xfrm>
        </p:spPr>
        <p:txBody>
          <a:bodyPr/>
          <a:lstStyle/>
          <a:p>
            <a:r>
              <a:rPr lang="ru-RU" sz="5400" b="1" u="sng" smtClean="0">
                <a:solidFill>
                  <a:srgbClr val="FF0000"/>
                </a:solidFill>
              </a:rPr>
              <a:t>Гипотеза: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2060575"/>
            <a:ext cx="8497888" cy="2016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Допустим, что молоко- вкусный и полезный продукт.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750" y="3860800"/>
            <a:ext cx="7918450" cy="24479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Очень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давно люди еще не могли пить молоко животных. Эта способность пришла к нашим предкам позже, ввиду генетической мутации.  По всей видимости, молоко животного человек впервые стал употреблять в пищу, когда народы, населявшие Средний Восток, сумели одомашнить овец и коз.</a:t>
            </a:r>
          </a:p>
        </p:txBody>
      </p:sp>
      <p:pic>
        <p:nvPicPr>
          <p:cNvPr id="12291" name="Picture 11" descr="для презентации каша моло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009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3/75/907/75907431_large_1256481910_vitamin_molo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54028"/>
            <a:ext cx="6971538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2400" cy="935038"/>
          </a:xfrm>
        </p:spPr>
        <p:txBody>
          <a:bodyPr/>
          <a:lstStyle/>
          <a:p>
            <a:r>
              <a:rPr lang="ru-RU" sz="4000" b="1" u="sng" smtClean="0">
                <a:solidFill>
                  <a:srgbClr val="FF0000"/>
                </a:solidFill>
              </a:rPr>
              <a:t>       Молочные продукты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076700"/>
            <a:ext cx="6400800" cy="1473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Молочные продукты получают при помощи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сепаратора</a:t>
            </a:r>
          </a:p>
        </p:txBody>
      </p:sp>
      <p:pic>
        <p:nvPicPr>
          <p:cNvPr id="14340" name="Picture 7" descr="сепарат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68413"/>
            <a:ext cx="2160587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сепаратор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8002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32656"/>
            <a:ext cx="4680519" cy="26277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95288" y="3155950"/>
            <a:ext cx="388143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Жирная, густая </a:t>
            </a:r>
          </a:p>
          <a:p>
            <a:r>
              <a:rPr lang="ru-RU" sz="3200" b="1"/>
              <a:t>   Назвалась........   Я   сметана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879850" y="4724400"/>
            <a:ext cx="51847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/>
              <a:t>Верхний слой молока,</a:t>
            </a:r>
          </a:p>
          <a:p>
            <a:r>
              <a:rPr lang="ru-RU" sz="3200" b="1"/>
              <a:t>Любимое лакомство кота</a:t>
            </a:r>
          </a:p>
          <a:p>
            <a:r>
              <a:rPr lang="ru-RU" sz="3200" b="1"/>
              <a:t>                Сливки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422275" y="4868863"/>
            <a:ext cx="832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 i="1"/>
              <a:t> МАСЛО КОРОВЬЕ, </a:t>
            </a:r>
          </a:p>
          <a:p>
            <a:pPr algn="ctr"/>
            <a:r>
              <a:rPr lang="ru-RU" sz="3600" b="1" i="1"/>
              <a:t>КУШАЙ НА ЗДОРОВЬЕ.</a:t>
            </a:r>
          </a:p>
        </p:txBody>
      </p:sp>
      <p:pic>
        <p:nvPicPr>
          <p:cNvPr id="16387" name="Picture 2" descr="http://www.vkusnopedia.ru/static/pimages/productimage-picture-00058703-101740_jpg_520x520_q8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268413"/>
            <a:ext cx="310356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173</TotalTime>
  <Words>391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Candara</vt:lpstr>
      <vt:lpstr>Arial</vt:lpstr>
      <vt:lpstr>Symbol</vt:lpstr>
      <vt:lpstr>Calibri</vt:lpstr>
      <vt:lpstr>Wingdings</vt:lpstr>
      <vt:lpstr>Волна</vt:lpstr>
      <vt:lpstr>Молоко – эликсир здоровья.</vt:lpstr>
      <vt:lpstr>Цели проекта:</vt:lpstr>
      <vt:lpstr>Задачи проекта:</vt:lpstr>
      <vt:lpstr>Гипотеза:</vt:lpstr>
      <vt:lpstr>Очень давно люди еще не могли пить молоко животных. Эта способность пришла к нашим предкам позже, ввиду генетической мутации.  По всей видимости, молоко животного человек впервые стал употреблять в пищу, когда народы, населявшие Средний Восток, сумели одомашнить овец и коз.</vt:lpstr>
      <vt:lpstr>Презентация PowerPoint</vt:lpstr>
      <vt:lpstr>       Молочные продукты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Мой любимый завтрак</vt:lpstr>
      <vt:lpstr>Кобылье молоко</vt:lpstr>
      <vt:lpstr>Презентация PowerPoint</vt:lpstr>
      <vt:lpstr>Овечье молоко</vt:lpstr>
      <vt:lpstr>Полезные советы к молочным продуктам</vt:lpstr>
      <vt:lpstr>Презентация PowerPoint</vt:lpstr>
      <vt:lpstr>Презентация PowerPoint</vt:lpstr>
      <vt:lpstr>Пейте, дети, молоко, будете здоровы!</vt:lpstr>
      <vt:lpstr>Спасибо за внимание!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Молоко – эликсир здоровья.</dc:title>
  <dc:creator>BenQ</dc:creator>
  <cp:lastModifiedBy>user</cp:lastModifiedBy>
  <cp:revision>14</cp:revision>
  <dcterms:created xsi:type="dcterms:W3CDTF">2013-04-21T16:56:51Z</dcterms:created>
  <dcterms:modified xsi:type="dcterms:W3CDTF">2015-02-10T14:51:05Z</dcterms:modified>
</cp:coreProperties>
</file>